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1" r:id="rId4"/>
    <p:sldId id="263" r:id="rId5"/>
    <p:sldId id="274" r:id="rId6"/>
    <p:sldId id="262" r:id="rId7"/>
    <p:sldId id="278" r:id="rId8"/>
    <p:sldId id="277" r:id="rId9"/>
    <p:sldId id="260" r:id="rId10"/>
    <p:sldId id="266" r:id="rId11"/>
    <p:sldId id="272" r:id="rId12"/>
    <p:sldId id="276" r:id="rId13"/>
    <p:sldId id="258" r:id="rId14"/>
    <p:sldId id="280" r:id="rId15"/>
    <p:sldId id="281" r:id="rId16"/>
    <p:sldId id="265" r:id="rId17"/>
    <p:sldId id="273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91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83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96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82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86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2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4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02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5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17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57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8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তোমাদের সবাইকে শুভেচ্ছা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7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zihTfwEnd3A/UP8w5HTB-1I/AAAAAAAAA7c/UqoKio2GKJw/s1600/spermatogenesis-and-spermiogenesis-stages-gametes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24" y="152400"/>
            <a:ext cx="7930075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58329" y="768475"/>
            <a:ext cx="10668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63029" y="304800"/>
            <a:ext cx="1562101" cy="269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সারটলি কোষ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63030" y="768475"/>
            <a:ext cx="1562100" cy="298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নালিকা কোষ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0400" y="6248400"/>
            <a:ext cx="26670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শুক্রাণু তৈরীর প্রক্রিয়া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8743" y="324148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শ</a:t>
            </a: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39000" y="2705155"/>
            <a:ext cx="1066800" cy="4190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শুক্রাণু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68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-1612i3\Desktop\anwa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68" y="3505200"/>
            <a:ext cx="5715000" cy="269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Doel-1612i3\Desktop\আনোয়ার\13.jpe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15" y="122909"/>
            <a:ext cx="5808785" cy="316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77000" y="1066800"/>
            <a:ext cx="25146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বিভিন্ন ধরনের শুক্রাণু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4038600"/>
            <a:ext cx="21336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শুক্রাণু ও ডিম্বাণু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23682" y="5608749"/>
            <a:ext cx="11430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ডিম্বাণু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05459" y="5715000"/>
            <a:ext cx="12954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শুক্রাণু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46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5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el-1612i3\Pictures\আনোয়া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14" y="0"/>
            <a:ext cx="6744286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2600" y="5943600"/>
            <a:ext cx="34290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শুক্রাণু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ও ডিম্বাণুজনন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66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18"/>
          <a:stretch/>
        </p:blipFill>
        <p:spPr>
          <a:xfrm>
            <a:off x="1066800" y="381000"/>
            <a:ext cx="7077050" cy="4800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71614" y="5826368"/>
            <a:ext cx="415298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শুক্রাণুজনন ও ডিম্বাণুজনন প্রক্রিয়া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89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685800"/>
            <a:ext cx="2514600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2209800"/>
            <a:ext cx="73152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&gt;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শুক্রাণু ও ডিম্বাণু তৈরির প্রক্রিয়া আলোচনা করে বলতে পারবে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43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01144"/>
            <a:ext cx="24384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2438400"/>
            <a:ext cx="7010400" cy="20621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darshaLipiExp"/>
                <a:cs typeface="NikoshBAN" pitchFamily="2" charset="0"/>
              </a:rPr>
              <a:t>&gt;</a:t>
            </a:r>
            <a:r>
              <a:rPr lang="bn-BD" sz="3200" dirty="0" smtClean="0">
                <a:latin typeface="AdarshaLipiExp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গ্যামিট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কি বলতে পারবে?</a:t>
            </a:r>
          </a:p>
          <a:p>
            <a:r>
              <a:rPr lang="en-US" sz="3200" dirty="0" smtClean="0">
                <a:latin typeface="AdarshaLipiExp"/>
                <a:cs typeface="NikoshBAN" pitchFamily="2" charset="0"/>
              </a:rPr>
              <a:t>&gt;</a:t>
            </a:r>
            <a:r>
              <a:rPr lang="bn-BD" sz="3200" dirty="0" smtClean="0">
                <a:latin typeface="AdarshaLipiExp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শুক্রাণু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ও কি বলতে পারবে?</a:t>
            </a:r>
          </a:p>
          <a:p>
            <a:r>
              <a:rPr lang="en-US" sz="3200" dirty="0" smtClean="0">
                <a:latin typeface="AdarshaLipiExp"/>
                <a:cs typeface="NikoshBAN" pitchFamily="2" charset="0"/>
              </a:rPr>
              <a:t>&gt;</a:t>
            </a:r>
            <a:r>
              <a:rPr lang="bn-BD" sz="3200" dirty="0" smtClean="0">
                <a:latin typeface="AdarshaLipiExp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শুক্রাণু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ও ডিম্বাণু কোথায় তৈরী হয় বলতে পারবে?</a:t>
            </a:r>
          </a:p>
          <a:p>
            <a:r>
              <a:rPr lang="en-US" sz="3200" dirty="0" smtClean="0">
                <a:latin typeface="AdarshaLipiExp"/>
                <a:cs typeface="NikoshBAN" pitchFamily="2" charset="0"/>
              </a:rPr>
              <a:t>&gt;</a:t>
            </a:r>
            <a:r>
              <a:rPr lang="bn-BD" sz="3200" dirty="0" smtClean="0">
                <a:latin typeface="AdarshaLipiExp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গ্যামিট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কিভাবে তৈরী হয় বলতে পারবে?</a:t>
            </a:r>
          </a:p>
        </p:txBody>
      </p:sp>
    </p:spTree>
    <p:extLst>
      <p:ext uri="{BB962C8B-B14F-4D97-AF65-F5344CB8AC3E}">
        <p14:creationId xmlns:p14="http://schemas.microsoft.com/office/powerpoint/2010/main" val="244291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5410200" cy="1219199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3554569"/>
            <a:ext cx="66294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তোমাদের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জানা স্তন্যপায়ীর  শুক্রাণু ও ডিম্বাণুর ছবি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আঁক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4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133600"/>
            <a:ext cx="5257800" cy="147002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bn-BD" sz="6000" b="1" i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b="1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5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oel-1612i3\Desktop\আনোয়ার\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7" t="-3905" r="-23181" b="-40110"/>
          <a:stretch/>
        </p:blipFill>
        <p:spPr bwMode="auto">
          <a:xfrm>
            <a:off x="152400" y="-152400"/>
            <a:ext cx="7315200" cy="943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04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1"/>
            <a:ext cx="8382000" cy="167639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" y="3048000"/>
            <a:ext cx="4191000" cy="25908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bn-BD" dirty="0">
                <a:latin typeface="NikoshBAN" pitchFamily="2" charset="0"/>
                <a:cs typeface="NikoshBAN" pitchFamily="2" charset="0"/>
              </a:rPr>
              <a:t>মোঃ আনোয়ারুল ইসলাম</a:t>
            </a:r>
          </a:p>
          <a:p>
            <a:pPr algn="l"/>
            <a:r>
              <a:rPr lang="bn-BD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প্রভাষক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ণিবিদ্যা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pPr algn="l"/>
            <a:r>
              <a:rPr lang="bn-BD" dirty="0">
                <a:latin typeface="NikoshBAN" pitchFamily="2" charset="0"/>
                <a:cs typeface="NikoshBAN" pitchFamily="2" charset="0"/>
              </a:rPr>
              <a:t>      বিরল ডিগ্রী কলেজ</a:t>
            </a:r>
          </a:p>
          <a:p>
            <a:pPr algn="l"/>
            <a:r>
              <a:rPr lang="bn-BD" dirty="0">
                <a:latin typeface="NikoshBAN" pitchFamily="2" charset="0"/>
                <a:cs typeface="NikoshBAN" pitchFamily="2" charset="0"/>
              </a:rPr>
              <a:t>      বিরল, দিনাজপুর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105400" y="3048000"/>
            <a:ext cx="3581400" cy="21236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শ্রেণী – ১২শ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প্রাণিবিদ্যা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সময়ঃ ৬০ মিনিট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তাং - ২৪/০৬/১৩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99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36794"/>
            <a:ext cx="3581400" cy="49448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36794"/>
            <a:ext cx="4648200" cy="49448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" y="5568237"/>
            <a:ext cx="2971800" cy="762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পুরুষ </a:t>
            </a:r>
            <a:r>
              <a:rPr lang="bn-BD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bn-BD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স্ত্রী</a:t>
            </a:r>
            <a:endParaRPr lang="en-US" sz="2800" dirty="0">
              <a:solidFill>
                <a:schemeClr val="tx2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0" y="5487572"/>
            <a:ext cx="251460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একটি প্রাণিকোষ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24800" y="1752600"/>
            <a:ext cx="1447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নিউক্লিওলাস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077200" y="2286000"/>
            <a:ext cx="1447800" cy="423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নিউক্লিয়াস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14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-1612i3\Desktop\১৩\১৩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5438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19400" y="304800"/>
            <a:ext cx="2819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হ্যাপ্লয়েড গ্যামেটস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1897966"/>
            <a:ext cx="152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মিওসিস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6093317"/>
            <a:ext cx="27432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গ্যামিট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তৈরী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হচ্ছে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53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1828800"/>
            <a:ext cx="3657600" cy="93345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গ্যামিটোজেনেসিস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93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9812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শিখনফল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71800"/>
            <a:ext cx="7696200" cy="2438400"/>
          </a:xfr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&gt;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গ্যামিট কি বলতে পারবে ?</a:t>
            </a:r>
          </a:p>
          <a:p>
            <a:pPr algn="l"/>
            <a:r>
              <a:rPr lang="en-US" sz="2400" dirty="0">
                <a:latin typeface="NikoshBAN" pitchFamily="2" charset="0"/>
                <a:cs typeface="NikoshBAN" pitchFamily="2" charset="0"/>
              </a:rPr>
              <a:t>&gt;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স্পার্মাটোজেনেসিস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উওজেনেসিস এর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পার্থক্য করতে পারবে ?</a:t>
            </a:r>
          </a:p>
          <a:p>
            <a:pPr algn="l"/>
            <a:r>
              <a:rPr lang="en-US" sz="2800" dirty="0">
                <a:latin typeface="NikoshBAN" pitchFamily="2" charset="0"/>
                <a:cs typeface="NikoshBAN" pitchFamily="2" charset="0"/>
              </a:rPr>
              <a:t>&gt;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শুক্রাণু ও ডিম্বাণুর গঠণ প্রক্রিয়া বর্ণনা করতে </a:t>
            </a:r>
            <a:r>
              <a:rPr lang="bn-BD" sz="2800" smtClean="0">
                <a:latin typeface="NikoshBAN" pitchFamily="2" charset="0"/>
                <a:cs typeface="NikoshBAN" pitchFamily="2" charset="0"/>
              </a:rPr>
              <a:t>পারবে </a:t>
            </a:r>
            <a:r>
              <a:rPr lang="bn-BD" sz="280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 smtClean="0">
              <a:latin typeface="NikoshBAN" pitchFamily="2" charset="0"/>
              <a:cs typeface="NikoshBAN" pitchFamily="2" charset="0"/>
            </a:endParaRPr>
          </a:p>
          <a:p>
            <a:pPr algn="l"/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08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9420945"/>
              </p:ext>
            </p:extLst>
          </p:nvPr>
        </p:nvGraphicFramePr>
        <p:xfrm>
          <a:off x="3600450" y="3086100"/>
          <a:ext cx="1943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" name="Packager Shell Object" showAsIcon="1" r:id="rId3" imgW="1943640" imgH="685800" progId="Package">
                  <p:embed/>
                </p:oleObj>
              </mc:Choice>
              <mc:Fallback>
                <p:oleObj name="Packager Shell Object" showAsIcon="1" r:id="rId3" imgW="194364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00450" y="3086100"/>
                        <a:ext cx="19431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62200" y="4114800"/>
            <a:ext cx="45720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ডিম্বাণু তৈরির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প্রক্রিয়া দেখানো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হয়েছে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1215378"/>
              </p:ext>
            </p:extLst>
          </p:nvPr>
        </p:nvGraphicFramePr>
        <p:xfrm>
          <a:off x="1935163" y="3086100"/>
          <a:ext cx="52720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" name="Packager Shell Object" showAsIcon="1" r:id="rId5" imgW="5271480" imgH="685800" progId="Package">
                  <p:embed/>
                </p:oleObj>
              </mc:Choice>
              <mc:Fallback>
                <p:oleObj name="Packager Shell Object" showAsIcon="1" r:id="rId5" imgW="527148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35163" y="3086100"/>
                        <a:ext cx="5272087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99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oel-1612i3\Pictures\১৩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95400"/>
            <a:ext cx="5105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533400"/>
            <a:ext cx="17526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প্রস্ফুটিত ডিম্বাণু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0" y="4669915"/>
            <a:ext cx="16764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ডিম্বাশয়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810000" y="1066800"/>
            <a:ext cx="1905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01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9" y="-984153"/>
            <a:ext cx="6400800" cy="35157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6600"/>
            <a:ext cx="5105400" cy="2590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38200" y="381000"/>
            <a:ext cx="1295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ডিম্বাশয়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9800" y="762000"/>
            <a:ext cx="281940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একটি ডিম্বনালীসহ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ডিম্বাশয়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9800" y="3581400"/>
            <a:ext cx="23622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কোষ বিভাজন হচ্ছে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85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</TotalTime>
  <Words>165</Words>
  <Application>Microsoft Office PowerPoint</Application>
  <PresentationFormat>On-screen Show (4:3)</PresentationFormat>
  <Paragraphs>49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Packager Shell Object</vt:lpstr>
      <vt:lpstr>তোমাদের সবাইকে শুভেচ্ছা</vt:lpstr>
      <vt:lpstr>পরিচিতি</vt:lpstr>
      <vt:lpstr>PowerPoint Presentation</vt:lpstr>
      <vt:lpstr>PowerPoint Presentation</vt:lpstr>
      <vt:lpstr>গ্যামিটোজেনেসিস</vt:lpstr>
      <vt:lpstr>শিখনফল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বাড়ির কাজ</vt:lpstr>
      <vt:lpstr>ধন্যবাদ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তোমাদের সবাইকে শুভেচ্ছা</dc:title>
  <dc:creator>Doel-1612i3</dc:creator>
  <cp:lastModifiedBy>Doel-1612i3</cp:lastModifiedBy>
  <cp:revision>325</cp:revision>
  <dcterms:created xsi:type="dcterms:W3CDTF">2006-08-16T00:00:00Z</dcterms:created>
  <dcterms:modified xsi:type="dcterms:W3CDTF">2013-06-28T08:33:25Z</dcterms:modified>
</cp:coreProperties>
</file>